
<file path=[Content_Types].xml><?xml version="1.0" encoding="utf-8"?>
<Types xmlns="http://schemas.openxmlformats.org/package/2006/content-types">
  <Default Extension="png" ContentType="image/png"/>
  <Default Extension="mov" ContentType="video/quicktime"/>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A17E838-E022-447F-857B-EB94D40C042F}" type="datetimeFigureOut">
              <a:rPr lang="nl-NL" smtClean="0"/>
              <a:t>5-9-2024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7EF650-DE88-45FB-8D6B-46B1F61E8E35}" type="slidenum">
              <a:rPr lang="nl-NL" smtClean="0"/>
              <a:t>‹nr.›</a:t>
            </a:fld>
            <a:endParaRPr lang="nl-NL"/>
          </a:p>
        </p:txBody>
      </p:sp>
    </p:spTree>
    <p:extLst>
      <p:ext uri="{BB962C8B-B14F-4D97-AF65-F5344CB8AC3E}">
        <p14:creationId xmlns:p14="http://schemas.microsoft.com/office/powerpoint/2010/main" val="112545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A17E838-E022-447F-857B-EB94D40C042F}" type="datetimeFigureOut">
              <a:rPr lang="nl-NL" smtClean="0"/>
              <a:t>5-9-2024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7EF650-DE88-45FB-8D6B-46B1F61E8E35}" type="slidenum">
              <a:rPr lang="nl-NL" smtClean="0"/>
              <a:t>‹nr.›</a:t>
            </a:fld>
            <a:endParaRPr lang="nl-NL"/>
          </a:p>
        </p:txBody>
      </p:sp>
    </p:spTree>
    <p:extLst>
      <p:ext uri="{BB962C8B-B14F-4D97-AF65-F5344CB8AC3E}">
        <p14:creationId xmlns:p14="http://schemas.microsoft.com/office/powerpoint/2010/main" val="286689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A17E838-E022-447F-857B-EB94D40C042F}" type="datetimeFigureOut">
              <a:rPr lang="nl-NL" smtClean="0"/>
              <a:t>5-9-2024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7EF650-DE88-45FB-8D6B-46B1F61E8E35}" type="slidenum">
              <a:rPr lang="nl-NL" smtClean="0"/>
              <a:t>‹nr.›</a:t>
            </a:fld>
            <a:endParaRPr lang="nl-NL"/>
          </a:p>
        </p:txBody>
      </p:sp>
    </p:spTree>
    <p:extLst>
      <p:ext uri="{BB962C8B-B14F-4D97-AF65-F5344CB8AC3E}">
        <p14:creationId xmlns:p14="http://schemas.microsoft.com/office/powerpoint/2010/main" val="179398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A17E838-E022-447F-857B-EB94D40C042F}" type="datetimeFigureOut">
              <a:rPr lang="nl-NL" smtClean="0"/>
              <a:t>5-9-2024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7EF650-DE88-45FB-8D6B-46B1F61E8E35}" type="slidenum">
              <a:rPr lang="nl-NL" smtClean="0"/>
              <a:t>‹nr.›</a:t>
            </a:fld>
            <a:endParaRPr lang="nl-NL"/>
          </a:p>
        </p:txBody>
      </p:sp>
    </p:spTree>
    <p:extLst>
      <p:ext uri="{BB962C8B-B14F-4D97-AF65-F5344CB8AC3E}">
        <p14:creationId xmlns:p14="http://schemas.microsoft.com/office/powerpoint/2010/main" val="261070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9A17E838-E022-447F-857B-EB94D40C042F}" type="datetimeFigureOut">
              <a:rPr lang="nl-NL" smtClean="0"/>
              <a:t>5-9-2024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7EF650-DE88-45FB-8D6B-46B1F61E8E35}" type="slidenum">
              <a:rPr lang="nl-NL" smtClean="0"/>
              <a:t>‹nr.›</a:t>
            </a:fld>
            <a:endParaRPr lang="nl-NL"/>
          </a:p>
        </p:txBody>
      </p:sp>
    </p:spTree>
    <p:extLst>
      <p:ext uri="{BB962C8B-B14F-4D97-AF65-F5344CB8AC3E}">
        <p14:creationId xmlns:p14="http://schemas.microsoft.com/office/powerpoint/2010/main" val="141451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A17E838-E022-447F-857B-EB94D40C042F}" type="datetimeFigureOut">
              <a:rPr lang="nl-NL" smtClean="0"/>
              <a:t>5-9-2024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7EF650-DE88-45FB-8D6B-46B1F61E8E35}" type="slidenum">
              <a:rPr lang="nl-NL" smtClean="0"/>
              <a:t>‹nr.›</a:t>
            </a:fld>
            <a:endParaRPr lang="nl-NL"/>
          </a:p>
        </p:txBody>
      </p:sp>
    </p:spTree>
    <p:extLst>
      <p:ext uri="{BB962C8B-B14F-4D97-AF65-F5344CB8AC3E}">
        <p14:creationId xmlns:p14="http://schemas.microsoft.com/office/powerpoint/2010/main" val="162149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A17E838-E022-447F-857B-EB94D40C042F}" type="datetimeFigureOut">
              <a:rPr lang="nl-NL" smtClean="0"/>
              <a:t>5-9-2024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67EF650-DE88-45FB-8D6B-46B1F61E8E35}" type="slidenum">
              <a:rPr lang="nl-NL" smtClean="0"/>
              <a:t>‹nr.›</a:t>
            </a:fld>
            <a:endParaRPr lang="nl-NL"/>
          </a:p>
        </p:txBody>
      </p:sp>
    </p:spTree>
    <p:extLst>
      <p:ext uri="{BB962C8B-B14F-4D97-AF65-F5344CB8AC3E}">
        <p14:creationId xmlns:p14="http://schemas.microsoft.com/office/powerpoint/2010/main" val="407015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A17E838-E022-447F-857B-EB94D40C042F}" type="datetimeFigureOut">
              <a:rPr lang="nl-NL" smtClean="0"/>
              <a:t>5-9-2024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67EF650-DE88-45FB-8D6B-46B1F61E8E35}" type="slidenum">
              <a:rPr lang="nl-NL" smtClean="0"/>
              <a:t>‹nr.›</a:t>
            </a:fld>
            <a:endParaRPr lang="nl-NL"/>
          </a:p>
        </p:txBody>
      </p:sp>
    </p:spTree>
    <p:extLst>
      <p:ext uri="{BB962C8B-B14F-4D97-AF65-F5344CB8AC3E}">
        <p14:creationId xmlns:p14="http://schemas.microsoft.com/office/powerpoint/2010/main" val="418034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A17E838-E022-447F-857B-EB94D40C042F}" type="datetimeFigureOut">
              <a:rPr lang="nl-NL" smtClean="0"/>
              <a:t>5-9-2024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67EF650-DE88-45FB-8D6B-46B1F61E8E35}" type="slidenum">
              <a:rPr lang="nl-NL" smtClean="0"/>
              <a:t>‹nr.›</a:t>
            </a:fld>
            <a:endParaRPr lang="nl-NL"/>
          </a:p>
        </p:txBody>
      </p:sp>
    </p:spTree>
    <p:extLst>
      <p:ext uri="{BB962C8B-B14F-4D97-AF65-F5344CB8AC3E}">
        <p14:creationId xmlns:p14="http://schemas.microsoft.com/office/powerpoint/2010/main" val="31773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9A17E838-E022-447F-857B-EB94D40C042F}" type="datetimeFigureOut">
              <a:rPr lang="nl-NL" smtClean="0"/>
              <a:t>5-9-2024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7EF650-DE88-45FB-8D6B-46B1F61E8E35}" type="slidenum">
              <a:rPr lang="nl-NL" smtClean="0"/>
              <a:t>‹nr.›</a:t>
            </a:fld>
            <a:endParaRPr lang="nl-NL"/>
          </a:p>
        </p:txBody>
      </p:sp>
    </p:spTree>
    <p:extLst>
      <p:ext uri="{BB962C8B-B14F-4D97-AF65-F5344CB8AC3E}">
        <p14:creationId xmlns:p14="http://schemas.microsoft.com/office/powerpoint/2010/main" val="26934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9A17E838-E022-447F-857B-EB94D40C042F}" type="datetimeFigureOut">
              <a:rPr lang="nl-NL" smtClean="0"/>
              <a:t>5-9-2024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7EF650-DE88-45FB-8D6B-46B1F61E8E35}" type="slidenum">
              <a:rPr lang="nl-NL" smtClean="0"/>
              <a:t>‹nr.›</a:t>
            </a:fld>
            <a:endParaRPr lang="nl-NL"/>
          </a:p>
        </p:txBody>
      </p:sp>
    </p:spTree>
    <p:extLst>
      <p:ext uri="{BB962C8B-B14F-4D97-AF65-F5344CB8AC3E}">
        <p14:creationId xmlns:p14="http://schemas.microsoft.com/office/powerpoint/2010/main" val="297092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7E838-E022-447F-857B-EB94D40C042F}" type="datetimeFigureOut">
              <a:rPr lang="nl-NL" smtClean="0"/>
              <a:t>5-9-2024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EF650-DE88-45FB-8D6B-46B1F61E8E35}" type="slidenum">
              <a:rPr lang="nl-NL" smtClean="0"/>
              <a:t>‹nr.›</a:t>
            </a:fld>
            <a:endParaRPr lang="nl-NL"/>
          </a:p>
        </p:txBody>
      </p:sp>
    </p:spTree>
    <p:extLst>
      <p:ext uri="{BB962C8B-B14F-4D97-AF65-F5344CB8AC3E}">
        <p14:creationId xmlns:p14="http://schemas.microsoft.com/office/powerpoint/2010/main" val="2209712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5943601" y="1651936"/>
            <a:ext cx="5286894" cy="3477875"/>
          </a:xfrm>
          <a:prstGeom prst="rect">
            <a:avLst/>
          </a:prstGeom>
        </p:spPr>
        <p:txBody>
          <a:bodyPr wrap="square">
            <a:spAutoFit/>
          </a:bodyPr>
          <a:lstStyle/>
          <a:p>
            <a:r>
              <a:rPr lang="nl-NL" sz="2000" dirty="0" smtClean="0"/>
              <a:t>Mijn </a:t>
            </a:r>
            <a:r>
              <a:rPr lang="nl-NL" sz="2000" dirty="0"/>
              <a:t>naam is Eefje en ik ben werkzaam als coassistent in Huisartsenpraktijk Dorpsstraat te Zoetermeer. Vandaag hebben we met de hele praktijk meegedaan aan de Duurzame Dinsdag door met de fiets naar werk te komen. Bij elkaar hebben we meer dan 100km gefietst, zonder huisbezoeken van de huisartsen meegerekend. Ikzelf woon in Leiden en heb 32km gefietst. In de bijlage treft u een kleine vlog van deze sportieve Fiets naar je Werkdag. Veel kijkplezier!</a:t>
            </a:r>
            <a:br>
              <a:rPr lang="nl-NL" sz="2000" dirty="0"/>
            </a:br>
            <a:endParaRPr lang="nl-NL" sz="2000" dirty="0"/>
          </a:p>
        </p:txBody>
      </p:sp>
      <p:pic>
        <p:nvPicPr>
          <p:cNvPr id="2" name="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05099" y="250074"/>
            <a:ext cx="3632662" cy="6447975"/>
          </a:xfrm>
          <a:prstGeom prst="rect">
            <a:avLst/>
          </a:prstGeom>
        </p:spPr>
      </p:pic>
    </p:spTree>
    <p:extLst>
      <p:ext uri="{BB962C8B-B14F-4D97-AF65-F5344CB8AC3E}">
        <p14:creationId xmlns:p14="http://schemas.microsoft.com/office/powerpoint/2010/main" val="32560188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82</Words>
  <Application>Microsoft Office PowerPoint</Application>
  <PresentationFormat>Breedbeeld</PresentationFormat>
  <Paragraphs>1</Paragraphs>
  <Slides>1</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vt:i4>
      </vt:variant>
    </vt:vector>
  </HeadingPairs>
  <TitlesOfParts>
    <vt:vector size="5" baseType="lpstr">
      <vt:lpstr>Arial</vt:lpstr>
      <vt:lpstr>Calibri</vt:lpstr>
      <vt:lpstr>Calibri Light</vt:lpstr>
      <vt:lpstr>Kantoorthema</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Kim Verkolf</dc:creator>
  <cp:lastModifiedBy>Kim Verkolf</cp:lastModifiedBy>
  <cp:revision>2</cp:revision>
  <dcterms:created xsi:type="dcterms:W3CDTF">2024-09-05T10:36:29Z</dcterms:created>
  <dcterms:modified xsi:type="dcterms:W3CDTF">2024-09-05T11:01:33Z</dcterms:modified>
</cp:coreProperties>
</file>